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6F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816C5-0349-4A2D-B307-BA35C9E33751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ADE97-75EE-4D6A-9A71-5458D6DEE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ADE97-75EE-4D6A-9A71-5458D6DEEDC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ADE97-75EE-4D6A-9A71-5458D6DEEDC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ADE97-75EE-4D6A-9A71-5458D6DEEDC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ADE97-75EE-4D6A-9A71-5458D6DEEDC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ADE97-75EE-4D6A-9A71-5458D6DEEDC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ADE97-75EE-4D6A-9A71-5458D6DEEDC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F73F-098B-4C3D-8C64-6AF52AB2374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07BB-D670-483F-95B9-E086319DC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F73F-098B-4C3D-8C64-6AF52AB2374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07BB-D670-483F-95B9-E086319DC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F73F-098B-4C3D-8C64-6AF52AB2374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07BB-D670-483F-95B9-E086319DC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F73F-098B-4C3D-8C64-6AF52AB2374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07BB-D670-483F-95B9-E086319DC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F73F-098B-4C3D-8C64-6AF52AB2374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07BB-D670-483F-95B9-E086319DC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F73F-098B-4C3D-8C64-6AF52AB2374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07BB-D670-483F-95B9-E086319DC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F73F-098B-4C3D-8C64-6AF52AB2374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07BB-D670-483F-95B9-E086319DC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F73F-098B-4C3D-8C64-6AF52AB2374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07BB-D670-483F-95B9-E086319DC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F73F-098B-4C3D-8C64-6AF52AB2374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07BB-D670-483F-95B9-E086319DC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F73F-098B-4C3D-8C64-6AF52AB2374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07BB-D670-483F-95B9-E086319DC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F73F-098B-4C3D-8C64-6AF52AB2374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E07BB-D670-483F-95B9-E086319DC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AF73F-098B-4C3D-8C64-6AF52AB2374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E07BB-D670-483F-95B9-E086319DC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81000" y="304800"/>
            <a:ext cx="1828800" cy="1828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09600" y="609600"/>
            <a:ext cx="228600" cy="228600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371600" y="457200"/>
            <a:ext cx="228600" cy="228600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990600" y="1066800"/>
            <a:ext cx="228600" cy="228600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90600" y="1447800"/>
            <a:ext cx="228600" cy="228600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752600" y="1600200"/>
            <a:ext cx="228600" cy="228600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371600" y="1371600"/>
            <a:ext cx="228600" cy="228600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600200" y="914400"/>
            <a:ext cx="228600" cy="228600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81000" y="304800"/>
            <a:ext cx="1828800" cy="1828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09600" y="609600"/>
            <a:ext cx="228600" cy="228600"/>
          </a:xfrm>
          <a:prstGeom prst="ellipse">
            <a:avLst/>
          </a:prstGeom>
          <a:ln w="3175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71600" y="457200"/>
            <a:ext cx="228600" cy="228600"/>
          </a:xfrm>
          <a:prstGeom prst="ellipse">
            <a:avLst/>
          </a:prstGeom>
          <a:ln w="3175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990600" y="1066800"/>
            <a:ext cx="228600" cy="228600"/>
          </a:xfrm>
          <a:prstGeom prst="ellipse">
            <a:avLst/>
          </a:prstGeom>
          <a:ln w="3175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990600" y="1447800"/>
            <a:ext cx="228600" cy="228600"/>
          </a:xfrm>
          <a:prstGeom prst="ellipse">
            <a:avLst/>
          </a:prstGeom>
          <a:ln w="3175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752600" y="1600200"/>
            <a:ext cx="228600" cy="228600"/>
          </a:xfrm>
          <a:prstGeom prst="ellipse">
            <a:avLst/>
          </a:prstGeom>
          <a:ln w="3175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371600" y="1371600"/>
            <a:ext cx="228600" cy="228600"/>
          </a:xfrm>
          <a:prstGeom prst="ellipse">
            <a:avLst/>
          </a:prstGeom>
          <a:ln w="3175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600200" y="914400"/>
            <a:ext cx="228600" cy="228600"/>
          </a:xfrm>
          <a:prstGeom prst="ellipse">
            <a:avLst/>
          </a:prstGeom>
          <a:ln w="3175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304800"/>
            <a:ext cx="1828800" cy="1828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09600" y="609600"/>
            <a:ext cx="228600" cy="2286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371600" y="457200"/>
            <a:ext cx="228600" cy="2286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990600" y="1066800"/>
            <a:ext cx="228600" cy="2286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90600" y="1447800"/>
            <a:ext cx="228600" cy="2286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752600" y="1600200"/>
            <a:ext cx="228600" cy="2286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371600" y="1371600"/>
            <a:ext cx="228600" cy="2286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600200" y="914400"/>
            <a:ext cx="228600" cy="2286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533400"/>
            <a:ext cx="1781175" cy="1743075"/>
          </a:xfrm>
          <a:prstGeom prst="rect">
            <a:avLst/>
          </a:prstGeom>
          <a:noFill/>
          <a:ln w="19050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533400"/>
            <a:ext cx="1781175" cy="1743075"/>
          </a:xfrm>
          <a:prstGeom prst="rect">
            <a:avLst/>
          </a:prstGeom>
          <a:noFill/>
          <a:ln w="19050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</p:pic>
      <p:pic>
        <p:nvPicPr>
          <p:cNvPr id="4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2438399"/>
            <a:ext cx="1783080" cy="178308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3903" y="3382228"/>
            <a:ext cx="1783080" cy="178308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4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1600200"/>
            <a:ext cx="1783080" cy="178308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6" name="Picture 2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3810000"/>
            <a:ext cx="1783080" cy="1783080"/>
          </a:xfrm>
          <a:prstGeom prst="rect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  <p:pic>
        <p:nvPicPr>
          <p:cNvPr id="3" name="Picture 3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00200" y="4876800"/>
            <a:ext cx="1783080" cy="1783080"/>
          </a:xfrm>
          <a:prstGeom prst="rect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533400"/>
            <a:ext cx="1781175" cy="1743075"/>
          </a:xfrm>
          <a:prstGeom prst="rect">
            <a:avLst/>
          </a:prstGeom>
          <a:noFill/>
          <a:ln w="19050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4456</TotalTime>
  <Words>6</Words>
  <Application>Microsoft Office PowerPoint</Application>
  <PresentationFormat>On-screen Show (4:3)</PresentationFormat>
  <Paragraphs>6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United States Geological Survey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talbertc</dc:creator>
  <cp:lastModifiedBy>talbertc</cp:lastModifiedBy>
  <cp:revision>439</cp:revision>
  <dcterms:created xsi:type="dcterms:W3CDTF">2011-09-23T22:15:00Z</dcterms:created>
  <dcterms:modified xsi:type="dcterms:W3CDTF">2011-10-11T21:27:52Z</dcterms:modified>
</cp:coreProperties>
</file>